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A62F62-A2B6-E2C5-27B8-5C82AD1B8B34}" v="14" dt="2026-05-12T19:36:33.8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eair.sp@gmail.com" userId="S::aeair.sp_gmail.com#ext#@creasp.onmicrosoft.com::df161de2-2e45-4c39-9608-cd88efeba4d4" providerId="AD" clId="Web-{76D7131C-C05E-6DFC-8902-4AC56CDF991D}"/>
    <pc:docChg chg="modSld">
      <pc:chgData name="aeair.sp@gmail.com" userId="S::aeair.sp_gmail.com#ext#@creasp.onmicrosoft.com::df161de2-2e45-4c39-9608-cd88efeba4d4" providerId="AD" clId="Web-{76D7131C-C05E-6DFC-8902-4AC56CDF991D}" dt="2026-05-08T13:49:46.829" v="148"/>
      <pc:docMkLst>
        <pc:docMk/>
      </pc:docMkLst>
      <pc:sldChg chg="modSp">
        <pc:chgData name="aeair.sp@gmail.com" userId="S::aeair.sp_gmail.com#ext#@creasp.onmicrosoft.com::df161de2-2e45-4c39-9608-cd88efeba4d4" providerId="AD" clId="Web-{76D7131C-C05E-6DFC-8902-4AC56CDF991D}" dt="2026-05-08T13:49:46.829" v="148"/>
        <pc:sldMkLst>
          <pc:docMk/>
          <pc:sldMk cId="0" sldId="256"/>
        </pc:sldMkLst>
        <pc:graphicFrameChg chg="mod modGraphic">
          <ac:chgData name="aeair.sp@gmail.com" userId="S::aeair.sp_gmail.com#ext#@creasp.onmicrosoft.com::df161de2-2e45-4c39-9608-cd88efeba4d4" providerId="AD" clId="Web-{76D7131C-C05E-6DFC-8902-4AC56CDF991D}" dt="2026-05-08T13:14:27.682" v="107"/>
          <ac:graphicFrameMkLst>
            <pc:docMk/>
            <pc:sldMk cId="0" sldId="256"/>
            <ac:graphicFrameMk id="16" creationId="{8EF9C61B-1EB2-FF8F-69CB-134B3326B84A}"/>
          </ac:graphicFrameMkLst>
        </pc:graphicFrameChg>
        <pc:graphicFrameChg chg="mod modGraphic">
          <ac:chgData name="aeair.sp@gmail.com" userId="S::aeair.sp_gmail.com#ext#@creasp.onmicrosoft.com::df161de2-2e45-4c39-9608-cd88efeba4d4" providerId="AD" clId="Web-{76D7131C-C05E-6DFC-8902-4AC56CDF991D}" dt="2026-05-08T13:49:46.829" v="148"/>
          <ac:graphicFrameMkLst>
            <pc:docMk/>
            <pc:sldMk cId="0" sldId="256"/>
            <ac:graphicFrameMk id="19" creationId="{65FCCB56-1637-7458-7390-5B0853EFE433}"/>
          </ac:graphicFrameMkLst>
        </pc:graphicFrameChg>
      </pc:sldChg>
    </pc:docChg>
  </pc:docChgLst>
  <pc:docChgLst>
    <pc:chgData name="aeair.sp@gmail.com" userId="S::aeair.sp_gmail.com#ext#@creasp.onmicrosoft.com::df161de2-2e45-4c39-9608-cd88efeba4d4" providerId="AD" clId="Web-{113E5423-EF2C-19D8-439E-2C9E999B9C14}"/>
    <pc:docChg chg="modSld">
      <pc:chgData name="aeair.sp@gmail.com" userId="S::aeair.sp_gmail.com#ext#@creasp.onmicrosoft.com::df161de2-2e45-4c39-9608-cd88efeba4d4" providerId="AD" clId="Web-{113E5423-EF2C-19D8-439E-2C9E999B9C14}" dt="2026-05-08T14:38:37.437" v="225" actId="1076"/>
      <pc:docMkLst>
        <pc:docMk/>
      </pc:docMkLst>
      <pc:sldChg chg="modSp">
        <pc:chgData name="aeair.sp@gmail.com" userId="S::aeair.sp_gmail.com#ext#@creasp.onmicrosoft.com::df161de2-2e45-4c39-9608-cd88efeba4d4" providerId="AD" clId="Web-{113E5423-EF2C-19D8-439E-2C9E999B9C14}" dt="2026-05-08T14:38:37.437" v="225" actId="1076"/>
        <pc:sldMkLst>
          <pc:docMk/>
          <pc:sldMk cId="0" sldId="256"/>
        </pc:sldMkLst>
        <pc:graphicFrameChg chg="mod modGraphic">
          <ac:chgData name="aeair.sp@gmail.com" userId="S::aeair.sp_gmail.com#ext#@creasp.onmicrosoft.com::df161de2-2e45-4c39-9608-cd88efeba4d4" providerId="AD" clId="Web-{113E5423-EF2C-19D8-439E-2C9E999B9C14}" dt="2026-05-08T14:18:39.873" v="37"/>
          <ac:graphicFrameMkLst>
            <pc:docMk/>
            <pc:sldMk cId="0" sldId="256"/>
            <ac:graphicFrameMk id="15" creationId="{993657D6-0AB8-D10E-898E-B07DDCE7E573}"/>
          </ac:graphicFrameMkLst>
        </pc:graphicFrameChg>
        <pc:graphicFrameChg chg="mod modGraphic">
          <ac:chgData name="aeair.sp@gmail.com" userId="S::aeair.sp_gmail.com#ext#@creasp.onmicrosoft.com::df161de2-2e45-4c39-9608-cd88efeba4d4" providerId="AD" clId="Web-{113E5423-EF2C-19D8-439E-2C9E999B9C14}" dt="2026-05-08T14:38:37.437" v="225" actId="1076"/>
          <ac:graphicFrameMkLst>
            <pc:docMk/>
            <pc:sldMk cId="0" sldId="256"/>
            <ac:graphicFrameMk id="19" creationId="{65FCCB56-1637-7458-7390-5B0853EFE433}"/>
          </ac:graphicFrameMkLst>
        </pc:graphicFrameChg>
      </pc:sldChg>
    </pc:docChg>
  </pc:docChgLst>
  <pc:docChgLst>
    <pc:chgData name="ASSOCIAÇÃO DOS ENGENHEIROS, ARQUITETOS E AGRÔNOMOS DE MONTE ALTO" userId="S::contato_aeaama.com.br#ext#@creasp.onmicrosoft.com::520b23f1-aed2-4f10-96ec-bce20ddc88a6" providerId="AD" clId="Web-{6AA62F62-A2B6-E2C5-27B8-5C82AD1B8B34}"/>
    <pc:docChg chg="modSld">
      <pc:chgData name="ASSOCIAÇÃO DOS ENGENHEIROS, ARQUITETOS E AGRÔNOMOS DE MONTE ALTO" userId="S::contato_aeaama.com.br#ext#@creasp.onmicrosoft.com::520b23f1-aed2-4f10-96ec-bce20ddc88a6" providerId="AD" clId="Web-{6AA62F62-A2B6-E2C5-27B8-5C82AD1B8B34}" dt="2026-05-12T19:36:33.831" v="11"/>
      <pc:docMkLst>
        <pc:docMk/>
      </pc:docMkLst>
      <pc:sldChg chg="modSp mod modShow">
        <pc:chgData name="ASSOCIAÇÃO DOS ENGENHEIROS, ARQUITETOS E AGRÔNOMOS DE MONTE ALTO" userId="S::contato_aeaama.com.br#ext#@creasp.onmicrosoft.com::520b23f1-aed2-4f10-96ec-bce20ddc88a6" providerId="AD" clId="Web-{6AA62F62-A2B6-E2C5-27B8-5C82AD1B8B34}" dt="2026-05-12T19:36:33.831" v="11"/>
        <pc:sldMkLst>
          <pc:docMk/>
          <pc:sldMk cId="0" sldId="256"/>
        </pc:sldMkLst>
        <pc:graphicFrameChg chg="mod modGraphic">
          <ac:chgData name="ASSOCIAÇÃO DOS ENGENHEIROS, ARQUITETOS E AGRÔNOMOS DE MONTE ALTO" userId="S::contato_aeaama.com.br#ext#@creasp.onmicrosoft.com::520b23f1-aed2-4f10-96ec-bce20ddc88a6" providerId="AD" clId="Web-{6AA62F62-A2B6-E2C5-27B8-5C82AD1B8B34}" dt="2026-05-12T19:36:22.268" v="9"/>
          <ac:graphicFrameMkLst>
            <pc:docMk/>
            <pc:sldMk cId="0" sldId="256"/>
            <ac:graphicFrameMk id="19" creationId="{65FCCB56-1637-7458-7390-5B0853EFE433}"/>
          </ac:graphicFrameMkLst>
        </pc:graphicFrameChg>
      </pc:sldChg>
    </pc:docChg>
  </pc:docChgLst>
  <pc:docChgLst>
    <pc:chgData clId="Web-{A168A05D-B8C7-A6B3-A29A-3CC3116744E8}"/>
    <pc:docChg chg="modSld">
      <pc:chgData name="" userId="" providerId="" clId="Web-{A168A05D-B8C7-A6B3-A29A-3CC3116744E8}" dt="2026-05-08T14:42:36.975" v="1"/>
      <pc:docMkLst>
        <pc:docMk/>
      </pc:docMkLst>
      <pc:sldChg chg="modSp">
        <pc:chgData name="" userId="" providerId="" clId="Web-{A168A05D-B8C7-A6B3-A29A-3CC3116744E8}" dt="2026-05-08T14:42:36.975" v="1"/>
        <pc:sldMkLst>
          <pc:docMk/>
          <pc:sldMk cId="0" sldId="256"/>
        </pc:sldMkLst>
        <pc:graphicFrameChg chg="mod modGraphic">
          <ac:chgData name="" userId="" providerId="" clId="Web-{A168A05D-B8C7-A6B3-A29A-3CC3116744E8}" dt="2026-05-08T14:42:36.975" v="1"/>
          <ac:graphicFrameMkLst>
            <pc:docMk/>
            <pc:sldMk cId="0" sldId="256"/>
            <ac:graphicFrameMk id="19" creationId="{65FCCB56-1637-7458-7390-5B0853EFE433}"/>
          </ac:graphicFrameMkLst>
        </pc:graphicFrameChg>
      </pc:sldChg>
    </pc:docChg>
  </pc:docChgLst>
  <pc:docChgLst>
    <pc:chgData name="aeair.sp@gmail.com" userId="S::aeair.sp_gmail.com#ext#@creasp.onmicrosoft.com::df161de2-2e45-4c39-9608-cd88efeba4d4" providerId="AD" clId="Web-{A168A05D-B8C7-A6B3-A29A-3CC3116744E8}"/>
    <pc:docChg chg="modSld">
      <pc:chgData name="aeair.sp@gmail.com" userId="S::aeair.sp_gmail.com#ext#@creasp.onmicrosoft.com::df161de2-2e45-4c39-9608-cd88efeba4d4" providerId="AD" clId="Web-{A168A05D-B8C7-A6B3-A29A-3CC3116744E8}" dt="2026-05-08T14:46:18.575" v="13"/>
      <pc:docMkLst>
        <pc:docMk/>
      </pc:docMkLst>
      <pc:sldChg chg="modSp">
        <pc:chgData name="aeair.sp@gmail.com" userId="S::aeair.sp_gmail.com#ext#@creasp.onmicrosoft.com::df161de2-2e45-4c39-9608-cd88efeba4d4" providerId="AD" clId="Web-{A168A05D-B8C7-A6B3-A29A-3CC3116744E8}" dt="2026-05-08T14:46:18.575" v="13"/>
        <pc:sldMkLst>
          <pc:docMk/>
          <pc:sldMk cId="0" sldId="256"/>
        </pc:sldMkLst>
        <pc:graphicFrameChg chg="mod modGraphic">
          <ac:chgData name="aeair.sp@gmail.com" userId="S::aeair.sp_gmail.com#ext#@creasp.onmicrosoft.com::df161de2-2e45-4c39-9608-cd88efeba4d4" providerId="AD" clId="Web-{A168A05D-B8C7-A6B3-A29A-3CC3116744E8}" dt="2026-05-08T14:45:32.668" v="12"/>
          <ac:graphicFrameMkLst>
            <pc:docMk/>
            <pc:sldMk cId="0" sldId="256"/>
            <ac:graphicFrameMk id="15" creationId="{993657D6-0AB8-D10E-898E-B07DDCE7E573}"/>
          </ac:graphicFrameMkLst>
        </pc:graphicFrameChg>
        <pc:graphicFrameChg chg="mod modGraphic">
          <ac:chgData name="aeair.sp@gmail.com" userId="S::aeair.sp_gmail.com#ext#@creasp.onmicrosoft.com::df161de2-2e45-4c39-9608-cd88efeba4d4" providerId="AD" clId="Web-{A168A05D-B8C7-A6B3-A29A-3CC3116744E8}" dt="2026-05-08T14:46:18.575" v="13"/>
          <ac:graphicFrameMkLst>
            <pc:docMk/>
            <pc:sldMk cId="0" sldId="256"/>
            <ac:graphicFrameMk id="16" creationId="{8EF9C61B-1EB2-FF8F-69CB-134B3326B84A}"/>
          </ac:graphicFrameMkLst>
        </pc:graphicFrameChg>
        <pc:graphicFrameChg chg="mod modGraphic">
          <ac:chgData name="aeair.sp@gmail.com" userId="S::aeair.sp_gmail.com#ext#@creasp.onmicrosoft.com::df161de2-2e45-4c39-9608-cd88efeba4d4" providerId="AD" clId="Web-{A168A05D-B8C7-A6B3-A29A-3CC3116744E8}" dt="2026-05-08T14:45:04.401" v="9"/>
          <ac:graphicFrameMkLst>
            <pc:docMk/>
            <pc:sldMk cId="0" sldId="256"/>
            <ac:graphicFrameMk id="19" creationId="{65FCCB56-1637-7458-7390-5B0853EFE433}"/>
          </ac:graphicFrameMkLst>
        </pc:graphicFrameChg>
      </pc:sldChg>
    </pc:docChg>
  </pc:docChgLst>
  <pc:docChgLst>
    <pc:chgData clId="Web-{113E5423-EF2C-19D8-439E-2C9E999B9C14}"/>
    <pc:docChg chg="modSld">
      <pc:chgData name="" userId="" providerId="" clId="Web-{113E5423-EF2C-19D8-439E-2C9E999B9C14}" dt="2026-05-08T14:13:40.322" v="1"/>
      <pc:docMkLst>
        <pc:docMk/>
      </pc:docMkLst>
      <pc:sldChg chg="modSp">
        <pc:chgData name="" userId="" providerId="" clId="Web-{113E5423-EF2C-19D8-439E-2C9E999B9C14}" dt="2026-05-08T14:13:40.322" v="1"/>
        <pc:sldMkLst>
          <pc:docMk/>
          <pc:sldMk cId="0" sldId="256"/>
        </pc:sldMkLst>
        <pc:graphicFrameChg chg="mod modGraphic">
          <ac:chgData name="" userId="" providerId="" clId="Web-{113E5423-EF2C-19D8-439E-2C9E999B9C14}" dt="2026-05-08T14:13:40.322" v="1"/>
          <ac:graphicFrameMkLst>
            <pc:docMk/>
            <pc:sldMk cId="0" sldId="256"/>
            <ac:graphicFrameMk id="19" creationId="{65FCCB56-1637-7458-7390-5B0853EFE433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90A0C5-1D27-4E05-BF40-4F609B4E6C9C}" type="datetimeFigureOut">
              <a:t>12/05/2026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C3B1CE-0254-4747-A8C9-AD576CFE11B0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5039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3B1CE-0254-4747-A8C9-AD576CFE11B0}" type="slidenum"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42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>
            <a:extLst>
              <a:ext uri="{FF2B5EF4-FFF2-40B4-BE49-F238E27FC236}">
                <a16:creationId xmlns:a16="http://schemas.microsoft.com/office/drawing/2014/main" id="{1FB5E9DA-822A-142F-CE76-0FA3DE9E880B}"/>
              </a:ext>
            </a:extLst>
          </p:cNvPr>
          <p:cNvSpPr txBox="1"/>
          <p:nvPr/>
        </p:nvSpPr>
        <p:spPr>
          <a:xfrm>
            <a:off x="1171270" y="1384081"/>
            <a:ext cx="694883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/>
              <a:t>Em cumprimento à Lei nº 13.019/2014, divulgamos nossas parcerias com órgãos públicos.</a:t>
            </a:r>
          </a:p>
        </p:txBody>
      </p:sp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993657D6-0AB8-D10E-898E-B07DDCE7E5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408376"/>
              </p:ext>
            </p:extLst>
          </p:nvPr>
        </p:nvGraphicFramePr>
        <p:xfrm>
          <a:off x="651720" y="5683123"/>
          <a:ext cx="7881471" cy="872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0224">
                  <a:extLst>
                    <a:ext uri="{9D8B030D-6E8A-4147-A177-3AD203B41FA5}">
                      <a16:colId xmlns:a16="http://schemas.microsoft.com/office/drawing/2014/main" val="3388123245"/>
                    </a:ext>
                  </a:extLst>
                </a:gridCol>
                <a:gridCol w="4481247">
                  <a:extLst>
                    <a:ext uri="{9D8B030D-6E8A-4147-A177-3AD203B41FA5}">
                      <a16:colId xmlns:a16="http://schemas.microsoft.com/office/drawing/2014/main" val="3913832124"/>
                    </a:ext>
                  </a:extLst>
                </a:gridCol>
              </a:tblGrid>
              <a:tr h="276364">
                <a:tc gridSpan="2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REMUNERAÇÃO DA EQUIPE ENVOLVIDA NO PROJETO (quando aplicável)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572320"/>
                  </a:ext>
                </a:extLst>
              </a:tr>
              <a:tr h="322161">
                <a:tc>
                  <a:txBody>
                    <a:bodyPr/>
                    <a:lstStyle/>
                    <a:p>
                      <a:r>
                        <a:rPr lang="pt-BR" sz="1200" dirty="0"/>
                        <a:t>Cargo/Função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Remuneração mensal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6581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pt-BR" sz="1200" dirty="0"/>
                        <a:t>SECRETÁRIA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R$ 1.800,00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8583236"/>
                  </a:ext>
                </a:extLst>
              </a:tr>
            </a:tbl>
          </a:graphicData>
        </a:graphic>
      </p:graphicFrame>
      <p:graphicFrame>
        <p:nvGraphicFramePr>
          <p:cNvPr id="16" name="Tabela 15">
            <a:extLst>
              <a:ext uri="{FF2B5EF4-FFF2-40B4-BE49-F238E27FC236}">
                <a16:creationId xmlns:a16="http://schemas.microsoft.com/office/drawing/2014/main" id="{8EF9C61B-1EB2-FF8F-69CB-134B3326B8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071752"/>
              </p:ext>
            </p:extLst>
          </p:nvPr>
        </p:nvGraphicFramePr>
        <p:xfrm>
          <a:off x="661358" y="575094"/>
          <a:ext cx="7872355" cy="74168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432385">
                  <a:extLst>
                    <a:ext uri="{9D8B030D-6E8A-4147-A177-3AD203B41FA5}">
                      <a16:colId xmlns:a16="http://schemas.microsoft.com/office/drawing/2014/main" val="4268164185"/>
                    </a:ext>
                  </a:extLst>
                </a:gridCol>
                <a:gridCol w="6439970">
                  <a:extLst>
                    <a:ext uri="{9D8B030D-6E8A-4147-A177-3AD203B41FA5}">
                      <a16:colId xmlns:a16="http://schemas.microsoft.com/office/drawing/2014/main" val="20751601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000" dirty="0"/>
                        <a:t>ENTIDADE DE CLASSE: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000" dirty="0"/>
                        <a:t>AEAIR - ASSOCIAÇÃO DOS ENGENHEIROS E AGRÔNOMOS DE IGARAPAVA E REGIÃO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1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000" dirty="0"/>
                        <a:t>CNPJ: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000" dirty="0"/>
                        <a:t>20.202.715/0001-34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14962"/>
                  </a:ext>
                </a:extLst>
              </a:tr>
            </a:tbl>
          </a:graphicData>
        </a:graphic>
      </p:graphicFrame>
      <p:sp>
        <p:nvSpPr>
          <p:cNvPr id="17" name="Retângulo 16">
            <a:extLst>
              <a:ext uri="{FF2B5EF4-FFF2-40B4-BE49-F238E27FC236}">
                <a16:creationId xmlns:a16="http://schemas.microsoft.com/office/drawing/2014/main" id="{ED01F1CB-17C6-B32E-22AC-95CE838BA35E}"/>
              </a:ext>
            </a:extLst>
          </p:cNvPr>
          <p:cNvSpPr/>
          <p:nvPr/>
        </p:nvSpPr>
        <p:spPr>
          <a:xfrm>
            <a:off x="953179" y="74647"/>
            <a:ext cx="723764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28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Transparência – Parcerias Públicas</a:t>
            </a:r>
          </a:p>
        </p:txBody>
      </p:sp>
      <p:graphicFrame>
        <p:nvGraphicFramePr>
          <p:cNvPr id="19" name="Tabela 18">
            <a:extLst>
              <a:ext uri="{FF2B5EF4-FFF2-40B4-BE49-F238E27FC236}">
                <a16:creationId xmlns:a16="http://schemas.microsoft.com/office/drawing/2014/main" id="{65FCCB56-1637-7458-7390-5B0853EFE4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551472"/>
              </p:ext>
            </p:extLst>
          </p:nvPr>
        </p:nvGraphicFramePr>
        <p:xfrm>
          <a:off x="661358" y="1308339"/>
          <a:ext cx="7868084" cy="4426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714">
                  <a:extLst>
                    <a:ext uri="{9D8B030D-6E8A-4147-A177-3AD203B41FA5}">
                      <a16:colId xmlns:a16="http://schemas.microsoft.com/office/drawing/2014/main" val="1292984090"/>
                    </a:ext>
                  </a:extLst>
                </a:gridCol>
                <a:gridCol w="2846241">
                  <a:extLst>
                    <a:ext uri="{9D8B030D-6E8A-4147-A177-3AD203B41FA5}">
                      <a16:colId xmlns:a16="http://schemas.microsoft.com/office/drawing/2014/main" val="126331937"/>
                    </a:ext>
                  </a:extLst>
                </a:gridCol>
                <a:gridCol w="1244478">
                  <a:extLst>
                    <a:ext uri="{9D8B030D-6E8A-4147-A177-3AD203B41FA5}">
                      <a16:colId xmlns:a16="http://schemas.microsoft.com/office/drawing/2014/main" val="143479392"/>
                    </a:ext>
                  </a:extLst>
                </a:gridCol>
                <a:gridCol w="355564">
                  <a:extLst>
                    <a:ext uri="{9D8B030D-6E8A-4147-A177-3AD203B41FA5}">
                      <a16:colId xmlns:a16="http://schemas.microsoft.com/office/drawing/2014/main" val="155403453"/>
                    </a:ext>
                  </a:extLst>
                </a:gridCol>
                <a:gridCol w="872749">
                  <a:extLst>
                    <a:ext uri="{9D8B030D-6E8A-4147-A177-3AD203B41FA5}">
                      <a16:colId xmlns:a16="http://schemas.microsoft.com/office/drawing/2014/main" val="1489335933"/>
                    </a:ext>
                  </a:extLst>
                </a:gridCol>
                <a:gridCol w="1339338">
                  <a:extLst>
                    <a:ext uri="{9D8B030D-6E8A-4147-A177-3AD203B41FA5}">
                      <a16:colId xmlns:a16="http://schemas.microsoft.com/office/drawing/2014/main" val="1270492089"/>
                    </a:ext>
                  </a:extLst>
                </a:gridCol>
              </a:tblGrid>
              <a:tr h="255811">
                <a:tc gridSpan="6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IDENTIFICAÇÃO DO PARCEIRO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894203"/>
                  </a:ext>
                </a:extLst>
              </a:tr>
              <a:tr h="255811">
                <a:tc gridSpan="3">
                  <a:txBody>
                    <a:bodyPr/>
                    <a:lstStyle/>
                    <a:p>
                      <a:r>
                        <a:rPr lang="pt-BR" sz="1200" dirty="0"/>
                        <a:t>Conselho Regional de Engenharia e Agronomia do Estado de São Paulo – CREA-SP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pt-BR" sz="1000" dirty="0"/>
                        <a:t>CNPJ: 00.000000/0004-00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pt-BR" sz="1200" dirty="0"/>
                        <a:t>CNPJ: 60.985.017/0001-77</a:t>
                      </a:r>
                      <a:endParaRPr lang="pt-B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916992"/>
                  </a:ext>
                </a:extLst>
              </a:tr>
              <a:tr h="1898385">
                <a:tc>
                  <a:txBody>
                    <a:bodyPr/>
                    <a:lstStyle/>
                    <a:p>
                      <a:pPr marL="0" marR="0" lvl="0" indent="0" algn="ctr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endParaRPr lang="pt-BR" sz="12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just"/>
                      <a:endParaRPr lang="pt-BR" sz="1000" dirty="0"/>
                    </a:p>
                    <a:p>
                      <a:pPr lvl="0" algn="just">
                        <a:buNone/>
                      </a:pPr>
                      <a:endParaRPr lang="pt-BR" sz="1000" b="0" i="0" u="none" strike="noStrike" noProof="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  <a:p>
                      <a:pPr lvl="0" algn="just">
                        <a:buNone/>
                      </a:pPr>
                      <a:r>
                        <a:rPr lang="pt-BR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Atender e prestar orientações mínimas necessárias aos profissionais e empresas do Sistema CONFEA/CREA, alunos de cursos da área tecnológica e membros da sociedade civil. Garantir a qualidade e agilidade na prestação de serviços ao público, de acordo com a legislação vigente, inclusive por meio da </a:t>
                      </a:r>
                      <a:r>
                        <a:rPr lang="pt-BR" sz="1000" b="1" i="0" u="none" strike="noStrike" noProof="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disponibilização de um Ponto de Acesso à Informação, com a estrutura mínima necessária para consultas e impressão de informações. M</a:t>
                      </a:r>
                      <a:r>
                        <a:rPr lang="pt-BR" sz="1000" b="0" i="0" u="none" strike="noStrike" noProof="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anter a Unidade de Atendimento do CREA-SP, garantindo acessibilidade, ergonomia, segurança e conformidade com normas técnicas. O espaço deverá ser seguro, funcional e bem conservado, com manutenção regular, limpeza constante e infraestrutura adequada para atender funcionários, profissionais, estudantes e a sociedade em geral com conforto e eficiência. </a:t>
                      </a:r>
                      <a:r>
                        <a:rPr lang="pt-BR" sz="10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Divulgar e publicar a legislação, matérias técnicas entre outros assuntos de interesse profissional, através de publicações em diversos meios de comunicação, como: jornais, revistas, rádio, TV, boletins informativos, cadernos de anotação técnica, entre outros. Divulgar obrigatoriamente conteúdo produzido pelo CREA-SP através do site da Entidade ou de suas mídias sociais.</a:t>
                      </a:r>
                      <a:endParaRPr lang="pt-BR" dirty="0"/>
                    </a:p>
                    <a:p>
                      <a:pPr lvl="0" algn="just">
                        <a:buNone/>
                      </a:pPr>
                      <a:endParaRPr lang="pt-BR" sz="1000" dirty="0"/>
                    </a:p>
                    <a:p>
                      <a:pPr algn="just"/>
                      <a:endParaRPr lang="pt-BR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7935051"/>
                  </a:ext>
                </a:extLst>
              </a:tr>
              <a:tr h="36352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bg1"/>
                          </a:solidFill>
                        </a:rPr>
                        <a:t>Data da Assinatura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bg1"/>
                          </a:solidFill>
                        </a:rPr>
                        <a:t>Instrumento de Parceria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bg1"/>
                          </a:solidFill>
                        </a:rPr>
                        <a:t>Vigência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solidFill>
                            <a:schemeClr val="bg1"/>
                          </a:solidFill>
                        </a:rPr>
                        <a:t>Valor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bg1"/>
                          </a:solidFill>
                        </a:rPr>
                        <a:t>Valor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solidFill>
                            <a:schemeClr val="bg1"/>
                          </a:solidFill>
                        </a:rPr>
                        <a:t>Situação da Prestação de Contas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690248"/>
                  </a:ext>
                </a:extLst>
              </a:tr>
              <a:tr h="110402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/>
                        <a:t>10/04/2025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dirty="0"/>
                        <a:t>CREA- CONSELHO REGIONAL DE ENGENHARIA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dirty="0"/>
                        <a:t>01-05-2026 ATÉ 30-04-2026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pt-BR" sz="1000" dirty="0"/>
                        <a:t>R$ 110.000,00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000" dirty="0"/>
                        <a:t>R$ 80.000,00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000" dirty="0"/>
                        <a:t>EM FASE DE PRESTAÇÃO  DE CONTAS</a:t>
                      </a:r>
                    </a:p>
                    <a:p>
                      <a:endParaRPr lang="pt-B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535445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1f262f3-44e6-40aa-b953-353cce18851e">
      <Terms xmlns="http://schemas.microsoft.com/office/infopath/2007/PartnerControls"/>
    </lcf76f155ced4ddcb4097134ff3c332f>
    <TaxCatchAll xmlns="490216d9-c7d7-4d7f-9945-25e028a26de7" xsi:nil="true"/>
    <DatadeModifica_x00e7__x00e3_o xmlns="71f262f3-44e6-40aa-b953-353cce18851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A3401422FA88D4BBC807E5FD0909E92" ma:contentTypeVersion="17" ma:contentTypeDescription="Criar um novo documento." ma:contentTypeScope="" ma:versionID="c851bd5ff91f74d1f28a04ffaa6e7fca">
  <xsd:schema xmlns:xsd="http://www.w3.org/2001/XMLSchema" xmlns:xs="http://www.w3.org/2001/XMLSchema" xmlns:p="http://schemas.microsoft.com/office/2006/metadata/properties" xmlns:ns2="490216d9-c7d7-4d7f-9945-25e028a26de7" xmlns:ns3="71f262f3-44e6-40aa-b953-353cce18851e" targetNamespace="http://schemas.microsoft.com/office/2006/metadata/properties" ma:root="true" ma:fieldsID="c4079084c217cd09454359f463bb11e9" ns2:_="" ns3:_="">
    <xsd:import namespace="490216d9-c7d7-4d7f-9945-25e028a26de7"/>
    <xsd:import namespace="71f262f3-44e6-40aa-b953-353cce18851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DatadeModifica_x00e7__x00e3_o" minOccurs="0"/>
                <xsd:element ref="ns3:MediaServiceSearchProperties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0216d9-c7d7-4d7f-9945-25e028a26de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3" nillable="true" ma:displayName="Taxonomy Catch All Column" ma:hidden="true" ma:list="{013e5b9c-496d-4d0b-93f8-d26366cab5af}" ma:internalName="TaxCatchAll" ma:showField="CatchAllData" ma:web="490216d9-c7d7-4d7f-9945-25e028a26d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f262f3-44e6-40aa-b953-353cce1885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DatadeModifica_x00e7__x00e3_o" ma:index="19" nillable="true" ma:displayName="Data de Modificação" ma:format="DateOnly" ma:internalName="DatadeModifica_x00e7__x00e3_o">
      <xsd:simpleType>
        <xsd:restriction base="dms:DateTim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m" ma:readOnly="false" ma:fieldId="{5cf76f15-5ced-4ddc-b409-7134ff3c332f}" ma:taxonomyMulti="true" ma:sspId="1a451ef2-5f80-40fd-b88a-8670f67ffe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F994C5-681D-401C-BB83-442DE744232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D2E311-27EE-4EB7-BA38-65D499A550AD}">
  <ds:schemaRefs>
    <ds:schemaRef ds:uri="http://schemas.microsoft.com/office/2006/metadata/properties"/>
    <ds:schemaRef ds:uri="http://schemas.microsoft.com/office/infopath/2007/PartnerControls"/>
    <ds:schemaRef ds:uri="71f262f3-44e6-40aa-b953-353cce18851e"/>
    <ds:schemaRef ds:uri="490216d9-c7d7-4d7f-9945-25e028a26de7"/>
  </ds:schemaRefs>
</ds:datastoreItem>
</file>

<file path=customXml/itemProps3.xml><?xml version="1.0" encoding="utf-8"?>
<ds:datastoreItem xmlns:ds="http://schemas.openxmlformats.org/officeDocument/2006/customXml" ds:itemID="{A2BAE3C5-C4DA-4DB7-B0A6-7907E0E577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0216d9-c7d7-4d7f-9945-25e028a26de7"/>
    <ds:schemaRef ds:uri="71f262f3-44e6-40aa-b953-353cce1885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</TotalTime>
  <Words>75</Words>
  <Application>Microsoft Office PowerPoint</Application>
  <PresentationFormat>Apresentação na tela 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ELAINE CRISTINA  ALVES CARDOSO</dc:creator>
  <cp:keywords/>
  <dc:description>generated using python-pptx</dc:description>
  <cp:lastModifiedBy>ANA CAROLINA MOREIRA</cp:lastModifiedBy>
  <cp:revision>67</cp:revision>
  <dcterms:created xsi:type="dcterms:W3CDTF">2013-01-27T09:14:16Z</dcterms:created>
  <dcterms:modified xsi:type="dcterms:W3CDTF">2026-05-12T19:36:35Z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4e5d0c7-1db3-4217-bbcb-59c825f3bd67_Enabled">
    <vt:lpwstr>true</vt:lpwstr>
  </property>
  <property fmtid="{D5CDD505-2E9C-101B-9397-08002B2CF9AE}" pid="3" name="MSIP_Label_d4e5d0c7-1db3-4217-bbcb-59c825f3bd67_SetDate">
    <vt:lpwstr>2025-10-22T18:04:23Z</vt:lpwstr>
  </property>
  <property fmtid="{D5CDD505-2E9C-101B-9397-08002B2CF9AE}" pid="4" name="MSIP_Label_d4e5d0c7-1db3-4217-bbcb-59c825f3bd67_Method">
    <vt:lpwstr>Privileged</vt:lpwstr>
  </property>
  <property fmtid="{D5CDD505-2E9C-101B-9397-08002B2CF9AE}" pid="5" name="MSIP_Label_d4e5d0c7-1db3-4217-bbcb-59c825f3bd67_Name">
    <vt:lpwstr>Público</vt:lpwstr>
  </property>
  <property fmtid="{D5CDD505-2E9C-101B-9397-08002B2CF9AE}" pid="6" name="MSIP_Label_d4e5d0c7-1db3-4217-bbcb-59c825f3bd67_SiteId">
    <vt:lpwstr>6cfffa4a-d564-4f07-84a4-9ced16dbb586</vt:lpwstr>
  </property>
  <property fmtid="{D5CDD505-2E9C-101B-9397-08002B2CF9AE}" pid="7" name="MSIP_Label_d4e5d0c7-1db3-4217-bbcb-59c825f3bd67_ActionId">
    <vt:lpwstr>fb47ab7e-1664-4a2f-8a39-f7464c8bc7e5</vt:lpwstr>
  </property>
  <property fmtid="{D5CDD505-2E9C-101B-9397-08002B2CF9AE}" pid="8" name="MSIP_Label_d4e5d0c7-1db3-4217-bbcb-59c825f3bd67_ContentBits">
    <vt:lpwstr>0</vt:lpwstr>
  </property>
  <property fmtid="{D5CDD505-2E9C-101B-9397-08002B2CF9AE}" pid="9" name="ContentTypeId">
    <vt:lpwstr>0x0101003A3401422FA88D4BBC807E5FD0909E92</vt:lpwstr>
  </property>
  <property fmtid="{D5CDD505-2E9C-101B-9397-08002B2CF9AE}" pid="10" name="MediaServiceImageTags">
    <vt:lpwstr/>
  </property>
</Properties>
</file>